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486" r:id="rId3"/>
    <p:sldId id="487" r:id="rId4"/>
    <p:sldId id="484" r:id="rId5"/>
    <p:sldId id="488" r:id="rId6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53">
          <p15:clr>
            <a:srgbClr val="A4A3A4"/>
          </p15:clr>
        </p15:guide>
        <p15:guide id="2" pos="680">
          <p15:clr>
            <a:srgbClr val="A4A3A4"/>
          </p15:clr>
        </p15:guide>
        <p15:guide id="3" pos="5477">
          <p15:clr>
            <a:srgbClr val="A4A3A4"/>
          </p15:clr>
        </p15:guide>
        <p15:guide id="4" pos="11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43494F"/>
    <a:srgbClr val="FFCC66"/>
    <a:srgbClr val="FFDDFF"/>
    <a:srgbClr val="FFCCFF"/>
    <a:srgbClr val="CCFFFF"/>
    <a:srgbClr val="CC6600"/>
    <a:srgbClr val="D5DADD"/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846" autoAdjust="0"/>
    <p:restoredTop sz="82151" autoAdjust="0"/>
  </p:normalViewPr>
  <p:slideViewPr>
    <p:cSldViewPr snapToGrid="0">
      <p:cViewPr varScale="1">
        <p:scale>
          <a:sx n="73" d="100"/>
          <a:sy n="73" d="100"/>
        </p:scale>
        <p:origin x="-1284" y="-102"/>
      </p:cViewPr>
      <p:guideLst>
        <p:guide orient="horz" pos="453"/>
        <p:guide pos="680"/>
        <p:guide pos="5477"/>
        <p:guide pos="115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3354" y="-10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2" tIns="47771" rIns="95542" bIns="47771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/>
            </a:lvl1pPr>
          </a:lstStyle>
          <a:p>
            <a:pPr>
              <a:defRPr/>
            </a:pPr>
            <a:fld id="{AEB275CA-BC76-414F-8A9F-8C62EE64E1F0}" type="datetimeFigureOut">
              <a:rPr lang="fr-FR"/>
              <a:pPr>
                <a:defRPr/>
              </a:pPr>
              <a:t>17/06/2019</a:t>
            </a:fld>
            <a:endParaRPr lang="fr-FR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2" tIns="47771" rIns="95542" bIns="47771" numCol="1" anchor="b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2" tIns="47771" rIns="95542" bIns="47771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/>
            </a:lvl1pPr>
          </a:lstStyle>
          <a:p>
            <a:pPr>
              <a:defRPr/>
            </a:pPr>
            <a:fld id="{019C44AE-721F-4748-B353-F3BCE3B9FB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98829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42" tIns="47771" rIns="95542" bIns="47771" numCol="1" anchor="t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42" tIns="47771" rIns="95542" bIns="47771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42" tIns="47771" rIns="95542" bIns="477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42" tIns="47771" rIns="95542" bIns="47771" numCol="1" anchor="b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42" tIns="47771" rIns="95542" bIns="47771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fld id="{D913C19B-6758-4187-BF46-EA171CEAA8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39590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056DBA-BA0E-4BF3-999F-1BA20A7C50BF}" type="slidenum">
              <a:rPr lang="fr-FR" altLang="fr-FR" sz="1300" smtClean="0"/>
              <a:pPr eaLnBrk="1" hangingPunct="1"/>
              <a:t>1</a:t>
            </a:fld>
            <a:endParaRPr lang="fr-FR" altLang="fr-FR" sz="1300" smtClean="0"/>
          </a:p>
        </p:txBody>
      </p:sp>
    </p:spTree>
    <p:extLst>
      <p:ext uri="{BB962C8B-B14F-4D97-AF65-F5344CB8AC3E}">
        <p14:creationId xmlns:p14="http://schemas.microsoft.com/office/powerpoint/2010/main" xmlns="" val="727585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B7F420-6E93-4E07-AF6F-AD91AC0FE692}" type="slidenum">
              <a:rPr lang="fr-FR" altLang="fr-FR" sz="1300" smtClean="0"/>
              <a:pPr eaLnBrk="1" hangingPunct="1"/>
              <a:t>2</a:t>
            </a:fld>
            <a:endParaRPr lang="fr-FR" altLang="fr-FR" sz="1300" smtClean="0"/>
          </a:p>
        </p:txBody>
      </p:sp>
    </p:spTree>
    <p:extLst>
      <p:ext uri="{BB962C8B-B14F-4D97-AF65-F5344CB8AC3E}">
        <p14:creationId xmlns:p14="http://schemas.microsoft.com/office/powerpoint/2010/main" xmlns="" val="1252146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B7F420-6E93-4E07-AF6F-AD91AC0FE692}" type="slidenum">
              <a:rPr lang="fr-FR" altLang="fr-FR" sz="1300" smtClean="0"/>
              <a:pPr eaLnBrk="1" hangingPunct="1"/>
              <a:t>3</a:t>
            </a:fld>
            <a:endParaRPr lang="fr-FR" altLang="fr-FR" sz="1300" smtClean="0"/>
          </a:p>
        </p:txBody>
      </p:sp>
    </p:spTree>
    <p:extLst>
      <p:ext uri="{BB962C8B-B14F-4D97-AF65-F5344CB8AC3E}">
        <p14:creationId xmlns:p14="http://schemas.microsoft.com/office/powerpoint/2010/main" xmlns="" val="492489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B7F420-6E93-4E07-AF6F-AD91AC0FE692}" type="slidenum">
              <a:rPr lang="fr-FR" altLang="fr-FR" sz="1300" smtClean="0"/>
              <a:pPr eaLnBrk="1" hangingPunct="1"/>
              <a:t>4</a:t>
            </a:fld>
            <a:endParaRPr lang="fr-FR" altLang="fr-FR" sz="1300" smtClean="0"/>
          </a:p>
        </p:txBody>
      </p:sp>
    </p:spTree>
    <p:extLst>
      <p:ext uri="{BB962C8B-B14F-4D97-AF65-F5344CB8AC3E}">
        <p14:creationId xmlns:p14="http://schemas.microsoft.com/office/powerpoint/2010/main" xmlns="" val="4011729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B7F420-6E93-4E07-AF6F-AD91AC0FE692}" type="slidenum">
              <a:rPr lang="fr-FR" altLang="fr-FR" sz="1300" smtClean="0"/>
              <a:pPr eaLnBrk="1" hangingPunct="1"/>
              <a:t>5</a:t>
            </a:fld>
            <a:endParaRPr lang="fr-FR" altLang="fr-FR" sz="1300" smtClean="0"/>
          </a:p>
        </p:txBody>
      </p:sp>
    </p:spTree>
    <p:extLst>
      <p:ext uri="{BB962C8B-B14F-4D97-AF65-F5344CB8AC3E}">
        <p14:creationId xmlns:p14="http://schemas.microsoft.com/office/powerpoint/2010/main" xmlns="" val="3953727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8362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4975" y="1095829"/>
            <a:ext cx="1901825" cy="5030334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79500" y="1110343"/>
            <a:ext cx="5553075" cy="501582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2541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079500" y="1066800"/>
            <a:ext cx="7607300" cy="5059363"/>
          </a:xfrm>
        </p:spPr>
        <p:txBody>
          <a:bodyPr/>
          <a:lstStyle/>
          <a:p>
            <a:pPr lvl="0"/>
            <a:endParaRPr 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xmlns="" val="3880355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1356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656" y="395174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90719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9500" y="1052286"/>
            <a:ext cx="3727450" cy="507387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9350" y="1059543"/>
            <a:ext cx="3727450" cy="50666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792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5138" y="209323"/>
            <a:ext cx="8229600" cy="588962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074057"/>
            <a:ext cx="4040188" cy="63137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981201"/>
            <a:ext cx="4040188" cy="4144962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088571"/>
            <a:ext cx="4041775" cy="62009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973943"/>
            <a:ext cx="4041775" cy="41522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12822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9777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4111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4514" y="106136"/>
            <a:ext cx="7410224" cy="677636"/>
          </a:xfrm>
        </p:spPr>
        <p:txBody>
          <a:bodyPr/>
          <a:lstStyle>
            <a:lvl1pPr algn="ctr">
              <a:defRPr sz="2000" b="1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972457"/>
            <a:ext cx="5111750" cy="51537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001486"/>
            <a:ext cx="3008313" cy="51246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407155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624286"/>
            <a:ext cx="5486400" cy="5479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3898716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4111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290513"/>
            <a:ext cx="7607300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0125" y="1139825"/>
            <a:ext cx="7954963" cy="518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Cliquez pour modifier les styles du texte du masque</a:t>
            </a:r>
          </a:p>
          <a:p>
            <a:pPr lvl="1"/>
            <a:r>
              <a:rPr lang="fr-FR" altLang="fr-FR" dirty="0" smtClean="0"/>
              <a:t>Deuxième niveau</a:t>
            </a:r>
          </a:p>
          <a:p>
            <a:pPr lvl="2"/>
            <a:r>
              <a:rPr lang="fr-FR" altLang="fr-FR" dirty="0" smtClean="0"/>
              <a:t>Troisième niveau</a:t>
            </a:r>
          </a:p>
          <a:p>
            <a:pPr lvl="3"/>
            <a:r>
              <a:rPr lang="fr-FR" altLang="fr-FR" dirty="0" smtClean="0"/>
              <a:t>Quatrième niveau</a:t>
            </a:r>
          </a:p>
          <a:p>
            <a:pPr lvl="4"/>
            <a:r>
              <a:rPr lang="fr-FR" altLang="fr-FR" dirty="0" smtClean="0"/>
              <a:t>Cinquième niveau</a:t>
            </a:r>
          </a:p>
        </p:txBody>
      </p:sp>
      <p:sp>
        <p:nvSpPr>
          <p:cNvPr id="1028" name="Rectangle 13"/>
          <p:cNvSpPr>
            <a:spLocks noChangeArrowheads="1"/>
          </p:cNvSpPr>
          <p:nvPr userDrawn="1"/>
        </p:nvSpPr>
        <p:spPr bwMode="auto">
          <a:xfrm>
            <a:off x="1438275" y="6519863"/>
            <a:ext cx="6805613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fr-FR" altLang="fr-FR" sz="1000" i="1" dirty="0" smtClean="0">
                <a:solidFill>
                  <a:srgbClr val="5E5E5E"/>
                </a:solidFill>
              </a:rPr>
              <a:t>CARAC 2019 -  École d’été</a:t>
            </a:r>
            <a:r>
              <a:rPr lang="fr-FR" altLang="fr-FR" sz="1000" i="1" baseline="0" dirty="0" smtClean="0">
                <a:solidFill>
                  <a:srgbClr val="5E5E5E"/>
                </a:solidFill>
              </a:rPr>
              <a:t> </a:t>
            </a:r>
            <a:r>
              <a:rPr lang="fr-FR" altLang="fr-FR" sz="1000" i="1" dirty="0" smtClean="0">
                <a:solidFill>
                  <a:srgbClr val="5E5E5E"/>
                </a:solidFill>
              </a:rPr>
              <a:t>– Marrakech ,</a:t>
            </a:r>
            <a:r>
              <a:rPr lang="fr-FR" altLang="fr-FR" sz="1000" i="1" baseline="0" dirty="0" smtClean="0">
                <a:solidFill>
                  <a:srgbClr val="5E5E5E"/>
                </a:solidFill>
              </a:rPr>
              <a:t> </a:t>
            </a:r>
            <a:r>
              <a:rPr lang="fr-FR" altLang="fr-FR" sz="1000" i="1" dirty="0" smtClean="0">
                <a:solidFill>
                  <a:srgbClr val="5E5E5E"/>
                </a:solidFill>
              </a:rPr>
              <a:t>28 octobre-1</a:t>
            </a:r>
            <a:r>
              <a:rPr lang="fr-FR" altLang="fr-FR" sz="1000" i="1" baseline="30000" dirty="0" smtClean="0">
                <a:solidFill>
                  <a:srgbClr val="5E5E5E"/>
                </a:solidFill>
              </a:rPr>
              <a:t>er</a:t>
            </a:r>
            <a:r>
              <a:rPr lang="fr-FR" altLang="fr-FR" sz="1000" i="1" dirty="0" smtClean="0">
                <a:solidFill>
                  <a:srgbClr val="5E5E5E"/>
                </a:solidFill>
              </a:rPr>
              <a:t> novembre 2019</a:t>
            </a:r>
          </a:p>
        </p:txBody>
      </p:sp>
      <p:sp>
        <p:nvSpPr>
          <p:cNvPr id="1029" name="Rectangle 15"/>
          <p:cNvSpPr>
            <a:spLocks noChangeArrowheads="1"/>
          </p:cNvSpPr>
          <p:nvPr userDrawn="1"/>
        </p:nvSpPr>
        <p:spPr bwMode="auto">
          <a:xfrm>
            <a:off x="6786563" y="6516688"/>
            <a:ext cx="2133600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C40C1C93-34F4-44F5-AC7F-5CD5EE1EB4BB}" type="slidenum">
              <a:rPr lang="fr-FR" altLang="fr-FR" sz="1400" smtClean="0"/>
              <a:pPr algn="r" eaLnBrk="1" hangingPunct="1">
                <a:defRPr/>
              </a:pPr>
              <a:t>‹N°›</a:t>
            </a:fld>
            <a:endParaRPr lang="fr-FR" altLang="fr-FR" sz="1400" smtClean="0"/>
          </a:p>
        </p:txBody>
      </p:sp>
      <p:sp>
        <p:nvSpPr>
          <p:cNvPr id="1032" name="Line 3"/>
          <p:cNvSpPr>
            <a:spLocks noChangeShapeType="1"/>
          </p:cNvSpPr>
          <p:nvPr userDrawn="1"/>
        </p:nvSpPr>
        <p:spPr bwMode="auto">
          <a:xfrm>
            <a:off x="1265238" y="847725"/>
            <a:ext cx="7689850" cy="1588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3494F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3494F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3494F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3494F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3494F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174625" indent="-174625" algn="l" rtl="0" eaLnBrk="0" fontAlgn="base" hangingPunct="0">
        <a:spcBef>
          <a:spcPct val="75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600" b="1">
          <a:solidFill>
            <a:srgbClr val="43494F"/>
          </a:solidFill>
          <a:latin typeface="+mn-lt"/>
          <a:ea typeface="+mn-ea"/>
          <a:cs typeface="+mn-cs"/>
        </a:defRPr>
      </a:lvl1pPr>
      <a:lvl2pPr marL="461963" indent="-285750" algn="l" rtl="0" eaLnBrk="0" fontAlgn="base" hangingPunct="0">
        <a:spcBef>
          <a:spcPct val="0"/>
        </a:spcBef>
        <a:spcAft>
          <a:spcPct val="0"/>
        </a:spcAft>
        <a:buClr>
          <a:srgbClr val="688B00"/>
        </a:buClr>
        <a:buFont typeface="Arial" charset="0"/>
        <a:buChar char="•"/>
        <a:defRPr sz="1600">
          <a:solidFill>
            <a:srgbClr val="43494F"/>
          </a:solidFill>
          <a:latin typeface="+mn-lt"/>
        </a:defRPr>
      </a:lvl2pPr>
      <a:lvl3pPr marL="711200" indent="-185738" algn="l" rtl="0" eaLnBrk="0" fontAlgn="base" hangingPunct="0">
        <a:spcBef>
          <a:spcPct val="20000"/>
        </a:spcBef>
        <a:spcAft>
          <a:spcPct val="0"/>
        </a:spcAft>
        <a:buClr>
          <a:srgbClr val="92D050"/>
        </a:buClr>
        <a:buFont typeface="Wingdings" pitchFamily="2" charset="2"/>
        <a:buChar char="Ø"/>
        <a:defRPr sz="1400" b="1">
          <a:solidFill>
            <a:srgbClr val="43494F"/>
          </a:solidFill>
          <a:latin typeface="+mn-lt"/>
        </a:defRPr>
      </a:lvl3pPr>
      <a:lvl4pPr marL="712788" indent="6350" algn="l" rtl="0" eaLnBrk="0" fontAlgn="base" hangingPunct="0">
        <a:spcBef>
          <a:spcPct val="0"/>
        </a:spcBef>
        <a:spcAft>
          <a:spcPct val="0"/>
        </a:spcAft>
        <a:buFont typeface="Arial" charset="0"/>
        <a:defRPr sz="1400">
          <a:solidFill>
            <a:srgbClr val="43494F"/>
          </a:solidFill>
          <a:latin typeface="+mn-lt"/>
        </a:defRPr>
      </a:lvl4pPr>
      <a:lvl5pPr marL="1444625" indent="-1825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-"/>
        <a:defRPr sz="1200">
          <a:solidFill>
            <a:srgbClr val="43494F"/>
          </a:solidFill>
          <a:latin typeface="+mn-lt"/>
        </a:defRPr>
      </a:lvl5pPr>
      <a:lvl6pPr marL="1901825" indent="-182563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2359025" indent="-182563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2816225" indent="-182563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3273425" indent="-182563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2"/>
          <p:cNvSpPr txBox="1">
            <a:spLocks noChangeArrowheads="1"/>
          </p:cNvSpPr>
          <p:nvPr/>
        </p:nvSpPr>
        <p:spPr bwMode="auto">
          <a:xfrm>
            <a:off x="1699743" y="1643063"/>
            <a:ext cx="64817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75000"/>
              </a:spcBef>
              <a:buClr>
                <a:srgbClr val="C00000"/>
              </a:buClr>
              <a:buFont typeface="Wingdings" pitchFamily="2" charset="2"/>
              <a:buChar char="§"/>
              <a:defRPr sz="1600" b="1">
                <a:solidFill>
                  <a:srgbClr val="43494F"/>
                </a:solidFill>
                <a:latin typeface="Arial" charset="0"/>
              </a:defRPr>
            </a:lvl1pPr>
            <a:lvl2pPr marL="742950" indent="-285750" eaLnBrk="0" hangingPunct="0">
              <a:buClr>
                <a:srgbClr val="688B00"/>
              </a:buClr>
              <a:buFont typeface="Arial" charset="0"/>
              <a:buChar char="•"/>
              <a:defRPr sz="1600">
                <a:solidFill>
                  <a:srgbClr val="43494F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Ø"/>
              <a:defRPr sz="1400" b="1">
                <a:solidFill>
                  <a:srgbClr val="43494F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defRPr sz="1400">
                <a:solidFill>
                  <a:srgbClr val="43494F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fr-FR" altLang="fr-FR" sz="2800" dirty="0" smtClean="0">
                <a:latin typeface="Comic Sans MS" pitchFamily="66" charset="0"/>
              </a:rPr>
              <a:t>Sujet de recherche / activité</a:t>
            </a:r>
            <a:endParaRPr lang="fr-FR" altLang="fr-FR" sz="2800" dirty="0">
              <a:latin typeface="Comic Sans MS" pitchFamily="66" charset="0"/>
            </a:endParaRPr>
          </a:p>
        </p:txBody>
      </p:sp>
      <p:sp>
        <p:nvSpPr>
          <p:cNvPr id="2051" name="Text Box 13"/>
          <p:cNvSpPr txBox="1">
            <a:spLocks noChangeArrowheads="1"/>
          </p:cNvSpPr>
          <p:nvPr/>
        </p:nvSpPr>
        <p:spPr bwMode="auto">
          <a:xfrm>
            <a:off x="1261593" y="3472796"/>
            <a:ext cx="7223591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75000"/>
              </a:spcBef>
              <a:buClr>
                <a:srgbClr val="C00000"/>
              </a:buClr>
              <a:buFont typeface="Wingdings" pitchFamily="2" charset="2"/>
              <a:buChar char="§"/>
              <a:defRPr sz="1600" b="1">
                <a:solidFill>
                  <a:srgbClr val="43494F"/>
                </a:solidFill>
                <a:latin typeface="Arial" charset="0"/>
              </a:defRPr>
            </a:lvl1pPr>
            <a:lvl2pPr marL="742950" indent="-285750" eaLnBrk="0" hangingPunct="0">
              <a:buClr>
                <a:srgbClr val="688B00"/>
              </a:buClr>
              <a:buFont typeface="Arial" charset="0"/>
              <a:buChar char="•"/>
              <a:defRPr sz="1600">
                <a:solidFill>
                  <a:srgbClr val="43494F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Ø"/>
              <a:defRPr sz="1400" b="1">
                <a:solidFill>
                  <a:srgbClr val="43494F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defRPr sz="1400">
                <a:solidFill>
                  <a:srgbClr val="43494F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fr-FR" altLang="fr-FR" sz="1800" b="0" dirty="0" smtClean="0">
                <a:solidFill>
                  <a:schemeClr val="tx1"/>
                </a:solidFill>
              </a:rPr>
              <a:t>Identité : </a:t>
            </a:r>
            <a:r>
              <a:rPr lang="fr-FR" altLang="fr-FR" sz="1800" b="0" i="1" dirty="0" smtClean="0">
                <a:solidFill>
                  <a:schemeClr val="tx1"/>
                </a:solidFill>
              </a:rPr>
              <a:t>Prénom, Nom 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fr-FR" altLang="fr-FR" sz="1800" b="0" dirty="0" smtClean="0">
                <a:solidFill>
                  <a:schemeClr val="tx1"/>
                </a:solidFill>
              </a:rPr>
              <a:t>Provenance : </a:t>
            </a:r>
            <a:r>
              <a:rPr lang="fr-FR" altLang="fr-FR" sz="1800" b="0" i="1" dirty="0">
                <a:solidFill>
                  <a:schemeClr val="tx1"/>
                </a:solidFill>
              </a:rPr>
              <a:t>V</a:t>
            </a:r>
            <a:r>
              <a:rPr lang="fr-FR" altLang="fr-FR" sz="1800" b="0" i="1" dirty="0" smtClean="0">
                <a:solidFill>
                  <a:schemeClr val="tx1"/>
                </a:solidFill>
              </a:rPr>
              <a:t>ille, Pays</a:t>
            </a:r>
            <a:endParaRPr lang="fr-FR" altLang="fr-FR" sz="1800" b="0" i="1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fr-FR" altLang="fr-FR" sz="1800" b="0" dirty="0" smtClean="0">
                <a:solidFill>
                  <a:schemeClr val="tx1"/>
                </a:solidFill>
              </a:rPr>
              <a:t>Organisme / Université :</a:t>
            </a:r>
            <a:endParaRPr lang="fr-FR" altLang="fr-FR" sz="1800" b="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fr-FR" altLang="fr-FR" sz="1800" b="0" dirty="0" smtClean="0">
                <a:solidFill>
                  <a:schemeClr val="tx1"/>
                </a:solidFill>
              </a:rPr>
              <a:t>Encadrant(s) : </a:t>
            </a:r>
            <a:endParaRPr lang="fr-FR" altLang="fr-FR" sz="1800" b="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fr-FR" altLang="fr-FR" sz="1800" b="0" dirty="0" smtClean="0">
                <a:solidFill>
                  <a:schemeClr val="tx1"/>
                </a:solidFill>
              </a:rPr>
              <a:t>Période : </a:t>
            </a:r>
            <a:r>
              <a:rPr lang="fr-FR" altLang="fr-FR" sz="1800" b="0" i="1" dirty="0" smtClean="0">
                <a:solidFill>
                  <a:schemeClr val="tx1"/>
                </a:solidFill>
              </a:rPr>
              <a:t>Début / Fin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71575" y="293688"/>
            <a:ext cx="71278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75000"/>
              </a:spcBef>
              <a:buClr>
                <a:srgbClr val="C00000"/>
              </a:buClr>
              <a:buFont typeface="Wingdings" pitchFamily="2" charset="2"/>
              <a:buChar char="§"/>
              <a:defRPr sz="1600" b="1">
                <a:solidFill>
                  <a:srgbClr val="43494F"/>
                </a:solidFill>
                <a:latin typeface="Arial" charset="0"/>
              </a:defRPr>
            </a:lvl1pPr>
            <a:lvl2pPr marL="742950" indent="-285750" eaLnBrk="0" hangingPunct="0">
              <a:buClr>
                <a:srgbClr val="688B00"/>
              </a:buClr>
              <a:buFont typeface="Arial" charset="0"/>
              <a:buChar char="•"/>
              <a:defRPr sz="1600">
                <a:solidFill>
                  <a:srgbClr val="43494F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Ø"/>
              <a:defRPr sz="1400" b="1">
                <a:solidFill>
                  <a:srgbClr val="43494F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defRPr sz="1400">
                <a:solidFill>
                  <a:srgbClr val="43494F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fr-FR" altLang="fr-FR" sz="2000" dirty="0" smtClean="0">
                <a:latin typeface="Comic Sans MS" pitchFamily="66" charset="0"/>
              </a:rPr>
              <a:t>Fiche d’identité</a:t>
            </a:r>
            <a:endParaRPr lang="fr-FR" altLang="fr-FR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71575" y="293688"/>
            <a:ext cx="71278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75000"/>
              </a:spcBef>
              <a:buClr>
                <a:srgbClr val="C00000"/>
              </a:buClr>
              <a:buFont typeface="Wingdings" pitchFamily="2" charset="2"/>
              <a:buChar char="§"/>
              <a:defRPr sz="1600" b="1">
                <a:solidFill>
                  <a:srgbClr val="43494F"/>
                </a:solidFill>
                <a:latin typeface="Arial" charset="0"/>
              </a:defRPr>
            </a:lvl1pPr>
            <a:lvl2pPr marL="742950" indent="-285750" eaLnBrk="0" hangingPunct="0">
              <a:buClr>
                <a:srgbClr val="688B00"/>
              </a:buClr>
              <a:buFont typeface="Arial" charset="0"/>
              <a:buChar char="•"/>
              <a:defRPr sz="1600">
                <a:solidFill>
                  <a:srgbClr val="43494F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Ø"/>
              <a:defRPr sz="1400" b="1">
                <a:solidFill>
                  <a:srgbClr val="43494F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defRPr sz="1400">
                <a:solidFill>
                  <a:srgbClr val="43494F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fr-FR" altLang="fr-FR" sz="2000" dirty="0" smtClean="0">
                <a:latin typeface="Comic Sans MS" pitchFamily="66" charset="0"/>
              </a:rPr>
              <a:t>Contexte </a:t>
            </a:r>
            <a:r>
              <a:rPr lang="fr-FR" altLang="fr-FR" sz="2000" dirty="0">
                <a:latin typeface="Comic Sans MS" pitchFamily="66" charset="0"/>
              </a:rPr>
              <a:t>et état de </a:t>
            </a:r>
            <a:r>
              <a:rPr lang="fr-FR" altLang="fr-FR" sz="2000" dirty="0" smtClean="0">
                <a:latin typeface="Comic Sans MS" pitchFamily="66" charset="0"/>
              </a:rPr>
              <a:t>l’art</a:t>
            </a:r>
            <a:endParaRPr lang="fr-FR" altLang="fr-FR" sz="2000" dirty="0">
              <a:latin typeface="Comic Sans MS" pitchFamily="66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70342" y="1152004"/>
            <a:ext cx="60294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75000"/>
              </a:spcBef>
              <a:buClr>
                <a:srgbClr val="C00000"/>
              </a:buClr>
              <a:buFont typeface="Wingdings" pitchFamily="2" charset="2"/>
              <a:buChar char="§"/>
              <a:defRPr sz="1600" b="1">
                <a:solidFill>
                  <a:srgbClr val="43494F"/>
                </a:solidFill>
                <a:latin typeface="Arial" charset="0"/>
              </a:defRPr>
            </a:lvl1pPr>
            <a:lvl2pPr marL="742950" indent="-285750" eaLnBrk="0" hangingPunct="0">
              <a:buClr>
                <a:srgbClr val="688B00"/>
              </a:buClr>
              <a:buFont typeface="Arial" charset="0"/>
              <a:buChar char="•"/>
              <a:defRPr sz="1600">
                <a:solidFill>
                  <a:srgbClr val="43494F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Ø"/>
              <a:defRPr sz="1400" b="1">
                <a:solidFill>
                  <a:srgbClr val="43494F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defRPr sz="1400">
                <a:solidFill>
                  <a:srgbClr val="43494F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r-FR" altLang="fr-FR" sz="1800" dirty="0">
                <a:latin typeface="Comic Sans MS" pitchFamily="66" charset="0"/>
              </a:rPr>
              <a:t>Rappel du </a:t>
            </a:r>
            <a:r>
              <a:rPr lang="fr-FR" altLang="fr-FR" sz="1800" dirty="0" smtClean="0">
                <a:latin typeface="Comic Sans MS" pitchFamily="66" charset="0"/>
              </a:rPr>
              <a:t>contexte *</a:t>
            </a:r>
            <a:endParaRPr lang="fr-FR" altLang="fr-FR" sz="1800" dirty="0">
              <a:latin typeface="Comic Sans MS" pitchFamily="66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70342" y="3194475"/>
            <a:ext cx="71120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75000"/>
              </a:spcBef>
              <a:buClr>
                <a:srgbClr val="C00000"/>
              </a:buClr>
              <a:buFont typeface="Wingdings" pitchFamily="2" charset="2"/>
              <a:buChar char="§"/>
              <a:defRPr sz="1600" b="1">
                <a:solidFill>
                  <a:srgbClr val="43494F"/>
                </a:solidFill>
                <a:latin typeface="Arial" charset="0"/>
              </a:defRPr>
            </a:lvl1pPr>
            <a:lvl2pPr marL="742950" indent="-285750" eaLnBrk="0" hangingPunct="0">
              <a:buClr>
                <a:srgbClr val="688B00"/>
              </a:buClr>
              <a:buFont typeface="Arial" charset="0"/>
              <a:buChar char="•"/>
              <a:defRPr sz="1600">
                <a:solidFill>
                  <a:srgbClr val="43494F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Ø"/>
              <a:defRPr sz="1400" b="1">
                <a:solidFill>
                  <a:srgbClr val="43494F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defRPr sz="1400">
                <a:solidFill>
                  <a:srgbClr val="43494F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r-FR" altLang="fr-FR" sz="1800" dirty="0" smtClean="0">
                <a:latin typeface="Comic Sans MS" pitchFamily="66" charset="0"/>
              </a:rPr>
              <a:t>État de l’art **</a:t>
            </a:r>
            <a:endParaRPr lang="fr-FR" altLang="fr-FR" sz="1800" dirty="0"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64893" y="5975610"/>
            <a:ext cx="5125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* Indiquer ce qui fait l’intérêt des travaux de recherche / activités menées</a:t>
            </a:r>
          </a:p>
          <a:p>
            <a:r>
              <a:rPr lang="fr-FR" i="1" dirty="0" smtClean="0"/>
              <a:t>** Où en sont les travaux à l’échelle nationale et internationale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xmlns="" val="132648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71575" y="293688"/>
            <a:ext cx="71278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75000"/>
              </a:spcBef>
              <a:buClr>
                <a:srgbClr val="C00000"/>
              </a:buClr>
              <a:buFont typeface="Wingdings" pitchFamily="2" charset="2"/>
              <a:buChar char="§"/>
              <a:defRPr sz="1600" b="1">
                <a:solidFill>
                  <a:srgbClr val="43494F"/>
                </a:solidFill>
                <a:latin typeface="Arial" charset="0"/>
              </a:defRPr>
            </a:lvl1pPr>
            <a:lvl2pPr marL="742950" indent="-285750" eaLnBrk="0" hangingPunct="0">
              <a:buClr>
                <a:srgbClr val="688B00"/>
              </a:buClr>
              <a:buFont typeface="Arial" charset="0"/>
              <a:buChar char="•"/>
              <a:defRPr sz="1600">
                <a:solidFill>
                  <a:srgbClr val="43494F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Ø"/>
              <a:defRPr sz="1400" b="1">
                <a:solidFill>
                  <a:srgbClr val="43494F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defRPr sz="1400">
                <a:solidFill>
                  <a:srgbClr val="43494F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fr-FR" altLang="fr-FR" sz="2000" dirty="0">
                <a:latin typeface="Comic Sans MS" pitchFamily="66" charset="0"/>
              </a:rPr>
              <a:t>Objectifs des travaux et démarche mise en œuvre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70342" y="1152004"/>
            <a:ext cx="60294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75000"/>
              </a:spcBef>
              <a:buClr>
                <a:srgbClr val="C00000"/>
              </a:buClr>
              <a:buFont typeface="Wingdings" pitchFamily="2" charset="2"/>
              <a:buChar char="§"/>
              <a:defRPr sz="1600" b="1">
                <a:solidFill>
                  <a:srgbClr val="43494F"/>
                </a:solidFill>
                <a:latin typeface="Arial" charset="0"/>
              </a:defRPr>
            </a:lvl1pPr>
            <a:lvl2pPr marL="742950" indent="-285750" eaLnBrk="0" hangingPunct="0">
              <a:buClr>
                <a:srgbClr val="688B00"/>
              </a:buClr>
              <a:buFont typeface="Arial" charset="0"/>
              <a:buChar char="•"/>
              <a:defRPr sz="1600">
                <a:solidFill>
                  <a:srgbClr val="43494F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Ø"/>
              <a:defRPr sz="1400" b="1">
                <a:solidFill>
                  <a:srgbClr val="43494F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defRPr sz="1400">
                <a:solidFill>
                  <a:srgbClr val="43494F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r-FR" altLang="fr-FR" sz="1800" dirty="0" smtClean="0">
                <a:latin typeface="Comic Sans MS" pitchFamily="66" charset="0"/>
              </a:rPr>
              <a:t>Objectifs et démarche *</a:t>
            </a:r>
            <a:endParaRPr lang="fr-FR" altLang="fr-FR" sz="1800" dirty="0">
              <a:latin typeface="Comic Sans MS" pitchFamily="66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64893" y="4458498"/>
            <a:ext cx="71120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75000"/>
              </a:spcBef>
              <a:buClr>
                <a:srgbClr val="C00000"/>
              </a:buClr>
              <a:buFont typeface="Wingdings" pitchFamily="2" charset="2"/>
              <a:buChar char="§"/>
              <a:defRPr sz="1600" b="1">
                <a:solidFill>
                  <a:srgbClr val="43494F"/>
                </a:solidFill>
                <a:latin typeface="Arial" charset="0"/>
              </a:defRPr>
            </a:lvl1pPr>
            <a:lvl2pPr marL="742950" indent="-285750" eaLnBrk="0" hangingPunct="0">
              <a:buClr>
                <a:srgbClr val="688B00"/>
              </a:buClr>
              <a:buFont typeface="Arial" charset="0"/>
              <a:buChar char="•"/>
              <a:defRPr sz="1600">
                <a:solidFill>
                  <a:srgbClr val="43494F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Ø"/>
              <a:defRPr sz="1400" b="1">
                <a:solidFill>
                  <a:srgbClr val="43494F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defRPr sz="1400">
                <a:solidFill>
                  <a:srgbClr val="43494F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r-FR" altLang="fr-FR" sz="1800" dirty="0" smtClean="0">
                <a:latin typeface="Comic Sans MS" pitchFamily="66" charset="0"/>
              </a:rPr>
              <a:t>Actions de caractérisation ***</a:t>
            </a:r>
            <a:endParaRPr lang="fr-FR" altLang="fr-FR" sz="1800" dirty="0"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64893" y="5841140"/>
            <a:ext cx="6571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* Descriptif succinct des objectifs des travaux et de la méthodologie envisagée</a:t>
            </a:r>
          </a:p>
          <a:p>
            <a:r>
              <a:rPr lang="fr-FR" i="1" dirty="0" smtClean="0"/>
              <a:t>** Par exemple, type et moyens d’élaboration des échantillons</a:t>
            </a:r>
          </a:p>
          <a:p>
            <a:r>
              <a:rPr lang="fr-FR" i="1" dirty="0" smtClean="0"/>
              <a:t>*** Mettre en relief  les actions de caractérisation physique et chimique nécessaires identifiées</a:t>
            </a:r>
            <a:endParaRPr lang="fr-FR" i="1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70342" y="2941386"/>
            <a:ext cx="71120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75000"/>
              </a:spcBef>
              <a:buClr>
                <a:srgbClr val="C00000"/>
              </a:buClr>
              <a:buFont typeface="Wingdings" pitchFamily="2" charset="2"/>
              <a:buChar char="§"/>
              <a:defRPr sz="1600" b="1">
                <a:solidFill>
                  <a:srgbClr val="43494F"/>
                </a:solidFill>
                <a:latin typeface="Arial" charset="0"/>
              </a:defRPr>
            </a:lvl1pPr>
            <a:lvl2pPr marL="742950" indent="-285750" eaLnBrk="0" hangingPunct="0">
              <a:buClr>
                <a:srgbClr val="688B00"/>
              </a:buClr>
              <a:buFont typeface="Arial" charset="0"/>
              <a:buChar char="•"/>
              <a:defRPr sz="1600">
                <a:solidFill>
                  <a:srgbClr val="43494F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Ø"/>
              <a:defRPr sz="1400" b="1">
                <a:solidFill>
                  <a:srgbClr val="43494F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defRPr sz="1400">
                <a:solidFill>
                  <a:srgbClr val="43494F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r-FR" altLang="fr-FR" sz="1800" dirty="0" smtClean="0">
                <a:latin typeface="Comic Sans MS" pitchFamily="66" charset="0"/>
              </a:rPr>
              <a:t>Moyens mis en œuvre **</a:t>
            </a:r>
            <a:endParaRPr lang="fr-FR" altLang="fr-FR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553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71575" y="293688"/>
            <a:ext cx="71278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75000"/>
              </a:spcBef>
              <a:buClr>
                <a:srgbClr val="C00000"/>
              </a:buClr>
              <a:buFont typeface="Wingdings" pitchFamily="2" charset="2"/>
              <a:buChar char="§"/>
              <a:defRPr sz="1600" b="1">
                <a:solidFill>
                  <a:srgbClr val="43494F"/>
                </a:solidFill>
                <a:latin typeface="Arial" charset="0"/>
              </a:defRPr>
            </a:lvl1pPr>
            <a:lvl2pPr marL="742950" indent="-285750" eaLnBrk="0" hangingPunct="0">
              <a:buClr>
                <a:srgbClr val="688B00"/>
              </a:buClr>
              <a:buFont typeface="Arial" charset="0"/>
              <a:buChar char="•"/>
              <a:defRPr sz="1600">
                <a:solidFill>
                  <a:srgbClr val="43494F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Ø"/>
              <a:defRPr sz="1400" b="1">
                <a:solidFill>
                  <a:srgbClr val="43494F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defRPr sz="1400">
                <a:solidFill>
                  <a:srgbClr val="43494F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fr-FR" altLang="fr-FR" sz="2000" dirty="0" smtClean="0">
                <a:latin typeface="Comic Sans MS" pitchFamily="66" charset="0"/>
              </a:rPr>
              <a:t>Sélection d’un résultat saillant *</a:t>
            </a:r>
            <a:endParaRPr lang="fr-FR" altLang="fr-FR" sz="2000" dirty="0">
              <a:latin typeface="Comic Sans MS" pitchFamily="66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70342" y="1152004"/>
            <a:ext cx="60294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75000"/>
              </a:spcBef>
              <a:buClr>
                <a:srgbClr val="C00000"/>
              </a:buClr>
              <a:buFont typeface="Wingdings" pitchFamily="2" charset="2"/>
              <a:buChar char="§"/>
              <a:defRPr sz="1600" b="1">
                <a:solidFill>
                  <a:srgbClr val="43494F"/>
                </a:solidFill>
                <a:latin typeface="Arial" charset="0"/>
              </a:defRPr>
            </a:lvl1pPr>
            <a:lvl2pPr marL="742950" indent="-285750" eaLnBrk="0" hangingPunct="0">
              <a:buClr>
                <a:srgbClr val="688B00"/>
              </a:buClr>
              <a:buFont typeface="Arial" charset="0"/>
              <a:buChar char="•"/>
              <a:defRPr sz="1600">
                <a:solidFill>
                  <a:srgbClr val="43494F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Ø"/>
              <a:defRPr sz="1400" b="1">
                <a:solidFill>
                  <a:srgbClr val="43494F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defRPr sz="1400">
                <a:solidFill>
                  <a:srgbClr val="43494F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r-FR" altLang="fr-FR" sz="1800" dirty="0" smtClean="0">
                <a:latin typeface="Comic Sans MS" pitchFamily="66" charset="0"/>
              </a:rPr>
              <a:t>Description de la démarche **</a:t>
            </a:r>
            <a:endParaRPr lang="fr-FR" altLang="fr-FR" sz="1800" dirty="0">
              <a:latin typeface="Comic Sans MS" pitchFamily="66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70342" y="2366937"/>
            <a:ext cx="71120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75000"/>
              </a:spcBef>
              <a:buClr>
                <a:srgbClr val="C00000"/>
              </a:buClr>
              <a:buFont typeface="Wingdings" pitchFamily="2" charset="2"/>
              <a:buChar char="§"/>
              <a:defRPr sz="1600" b="1">
                <a:solidFill>
                  <a:srgbClr val="43494F"/>
                </a:solidFill>
                <a:latin typeface="Arial" charset="0"/>
              </a:defRPr>
            </a:lvl1pPr>
            <a:lvl2pPr marL="742950" indent="-285750" eaLnBrk="0" hangingPunct="0">
              <a:buClr>
                <a:srgbClr val="688B00"/>
              </a:buClr>
              <a:buFont typeface="Arial" charset="0"/>
              <a:buChar char="•"/>
              <a:defRPr sz="1600">
                <a:solidFill>
                  <a:srgbClr val="43494F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Ø"/>
              <a:defRPr sz="1400" b="1">
                <a:solidFill>
                  <a:srgbClr val="43494F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defRPr sz="1400">
                <a:solidFill>
                  <a:srgbClr val="43494F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r-FR" altLang="fr-FR" sz="1800" dirty="0" smtClean="0">
                <a:latin typeface="Comic Sans MS" pitchFamily="66" charset="0"/>
              </a:rPr>
              <a:t>Résultat de caractérisation ***</a:t>
            </a:r>
            <a:endParaRPr lang="fr-FR" altLang="fr-FR" sz="1800" dirty="0"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64893" y="5975610"/>
            <a:ext cx="4618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* Résultat s ’appuyant sur la caractérisation physique et chimique</a:t>
            </a:r>
          </a:p>
          <a:p>
            <a:r>
              <a:rPr lang="fr-FR" i="1" dirty="0" smtClean="0"/>
              <a:t>** Rappel du type d’échantillon et de l’information recherchée</a:t>
            </a:r>
          </a:p>
          <a:p>
            <a:r>
              <a:rPr lang="fr-FR" i="1" dirty="0" smtClean="0"/>
              <a:t>***  Graphe et interprétation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xmlns="" val="398847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225364" y="239900"/>
            <a:ext cx="71278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75000"/>
              </a:spcBef>
              <a:buClr>
                <a:srgbClr val="C00000"/>
              </a:buClr>
              <a:buFont typeface="Wingdings" pitchFamily="2" charset="2"/>
              <a:buChar char="§"/>
              <a:defRPr sz="1600" b="1">
                <a:solidFill>
                  <a:srgbClr val="43494F"/>
                </a:solidFill>
                <a:latin typeface="Arial" charset="0"/>
              </a:defRPr>
            </a:lvl1pPr>
            <a:lvl2pPr marL="742950" indent="-285750" eaLnBrk="0" hangingPunct="0">
              <a:buClr>
                <a:srgbClr val="688B00"/>
              </a:buClr>
              <a:buFont typeface="Arial" charset="0"/>
              <a:buChar char="•"/>
              <a:defRPr sz="1600">
                <a:solidFill>
                  <a:srgbClr val="43494F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Ø"/>
              <a:defRPr sz="1400" b="1">
                <a:solidFill>
                  <a:srgbClr val="43494F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defRPr sz="1400">
                <a:solidFill>
                  <a:srgbClr val="43494F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fr-FR" altLang="fr-FR" sz="2000" dirty="0" smtClean="0">
                <a:latin typeface="Comic Sans MS" pitchFamily="66" charset="0"/>
              </a:rPr>
              <a:t>Perspectives</a:t>
            </a:r>
            <a:endParaRPr lang="fr-FR" altLang="fr-FR" sz="2000" dirty="0">
              <a:latin typeface="Comic Sans MS" pitchFamily="66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93071" y="2938478"/>
            <a:ext cx="71120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75000"/>
              </a:spcBef>
              <a:buClr>
                <a:srgbClr val="C00000"/>
              </a:buClr>
              <a:buFont typeface="Wingdings" pitchFamily="2" charset="2"/>
              <a:buChar char="§"/>
              <a:defRPr sz="1600" b="1">
                <a:solidFill>
                  <a:srgbClr val="43494F"/>
                </a:solidFill>
                <a:latin typeface="Arial" charset="0"/>
              </a:defRPr>
            </a:lvl1pPr>
            <a:lvl2pPr marL="742950" indent="-285750" eaLnBrk="0" hangingPunct="0">
              <a:buClr>
                <a:srgbClr val="688B00"/>
              </a:buClr>
              <a:buFont typeface="Arial" charset="0"/>
              <a:buChar char="•"/>
              <a:defRPr sz="1600">
                <a:solidFill>
                  <a:srgbClr val="43494F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Ø"/>
              <a:defRPr sz="1400" b="1">
                <a:solidFill>
                  <a:srgbClr val="43494F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defRPr sz="1400">
                <a:solidFill>
                  <a:srgbClr val="43494F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r-FR" altLang="fr-FR" sz="1800" dirty="0" smtClean="0">
                <a:latin typeface="Comic Sans MS" pitchFamily="66" charset="0"/>
              </a:rPr>
              <a:t>Besoins en caractérisation **</a:t>
            </a:r>
            <a:endParaRPr lang="fr-FR" altLang="fr-FR" sz="1800" dirty="0"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64893" y="5975610"/>
            <a:ext cx="5690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* </a:t>
            </a:r>
            <a:r>
              <a:rPr lang="fr-FR" i="1" dirty="0"/>
              <a:t>Descriptif succinct </a:t>
            </a:r>
            <a:r>
              <a:rPr lang="fr-FR" i="1" dirty="0" smtClean="0"/>
              <a:t>de quelques orientations envisagées</a:t>
            </a:r>
          </a:p>
          <a:p>
            <a:r>
              <a:rPr lang="fr-FR" i="1" dirty="0" smtClean="0"/>
              <a:t>** Identifier les besoins de caractérisation physique et chimique complémentaire</a:t>
            </a:r>
            <a:endParaRPr lang="fr-FR" i="1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93070" y="1050580"/>
            <a:ext cx="71120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75000"/>
              </a:spcBef>
              <a:buClr>
                <a:srgbClr val="C00000"/>
              </a:buClr>
              <a:buFont typeface="Wingdings" pitchFamily="2" charset="2"/>
              <a:buChar char="§"/>
              <a:defRPr sz="1600" b="1">
                <a:solidFill>
                  <a:srgbClr val="43494F"/>
                </a:solidFill>
                <a:latin typeface="Arial" charset="0"/>
              </a:defRPr>
            </a:lvl1pPr>
            <a:lvl2pPr marL="742950" indent="-285750" eaLnBrk="0" hangingPunct="0">
              <a:buClr>
                <a:srgbClr val="688B00"/>
              </a:buClr>
              <a:buFont typeface="Arial" charset="0"/>
              <a:buChar char="•"/>
              <a:defRPr sz="1600">
                <a:solidFill>
                  <a:srgbClr val="43494F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Ø"/>
              <a:defRPr sz="1400" b="1">
                <a:solidFill>
                  <a:srgbClr val="43494F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defRPr sz="1400">
                <a:solidFill>
                  <a:srgbClr val="43494F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1200">
                <a:solidFill>
                  <a:srgbClr val="43494F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r-FR" altLang="fr-FR" sz="1800" dirty="0" smtClean="0">
                <a:latin typeface="Comic Sans MS" pitchFamily="66" charset="0"/>
              </a:rPr>
              <a:t>Orientations envisagées *</a:t>
            </a:r>
            <a:endParaRPr lang="fr-FR" altLang="fr-FR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232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6B757E"/>
      </a:dk2>
      <a:lt2>
        <a:srgbClr val="E4E7E6"/>
      </a:lt2>
      <a:accent1>
        <a:srgbClr val="A7B1B7"/>
      </a:accent1>
      <a:accent2>
        <a:srgbClr val="99CC00"/>
      </a:accent2>
      <a:accent3>
        <a:srgbClr val="FFFFFF"/>
      </a:accent3>
      <a:accent4>
        <a:srgbClr val="000000"/>
      </a:accent4>
      <a:accent5>
        <a:srgbClr val="D0D5D8"/>
      </a:accent5>
      <a:accent6>
        <a:srgbClr val="8AB900"/>
      </a:accent6>
      <a:hlink>
        <a:srgbClr val="99CC00"/>
      </a:hlink>
      <a:folHlink>
        <a:srgbClr val="FFB31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6B757E"/>
        </a:dk2>
        <a:lt2>
          <a:srgbClr val="E4E7E6"/>
        </a:lt2>
        <a:accent1>
          <a:srgbClr val="A7B1B7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D0D5D8"/>
        </a:accent5>
        <a:accent6>
          <a:srgbClr val="8AB900"/>
        </a:accent6>
        <a:hlink>
          <a:srgbClr val="99CC00"/>
        </a:hlink>
        <a:folHlink>
          <a:srgbClr val="FFB31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3863</TotalTime>
  <Words>169</Words>
  <Application>Microsoft Office PowerPoint</Application>
  <PresentationFormat>Affichage à l'écran (4:3)</PresentationFormat>
  <Paragraphs>35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Modèle par défaut</vt:lpstr>
      <vt:lpstr>Diapositive 1</vt:lpstr>
      <vt:lpstr>Diapositive 2</vt:lpstr>
      <vt:lpstr>Diapositive 3</vt:lpstr>
      <vt:lpstr>Diapositive 4</vt:lpstr>
      <vt:lpstr>Diapositive 5</vt:lpstr>
    </vt:vector>
  </TitlesOfParts>
  <Company>CEA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CEA</dc:title>
  <dc:creator>Office 2003</dc:creator>
  <cp:lastModifiedBy>MDARHRI</cp:lastModifiedBy>
  <cp:revision>283</cp:revision>
  <dcterms:created xsi:type="dcterms:W3CDTF">2010-04-02T12:26:55Z</dcterms:created>
  <dcterms:modified xsi:type="dcterms:W3CDTF">2019-06-17T15:45:56Z</dcterms:modified>
</cp:coreProperties>
</file>